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8" d="100"/>
          <a:sy n="68" d="100"/>
        </p:scale>
        <p:origin x="-1512" y="-1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9504C-6A3E-6442-B18B-7B4998543DB3}" type="datetimeFigureOut">
              <a:rPr lang="en-US" smtClean="0"/>
              <a:t>11/27/17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F5D02-270F-184D-A469-10742063C5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95341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9504C-6A3E-6442-B18B-7B4998543DB3}" type="datetimeFigureOut">
              <a:rPr lang="en-US" smtClean="0"/>
              <a:t>11/27/17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F5D02-270F-184D-A469-10742063C5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3695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9504C-6A3E-6442-B18B-7B4998543DB3}" type="datetimeFigureOut">
              <a:rPr lang="en-US" smtClean="0"/>
              <a:t>11/27/17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F5D02-270F-184D-A469-10742063C5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584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9504C-6A3E-6442-B18B-7B4998543DB3}" type="datetimeFigureOut">
              <a:rPr lang="en-US" smtClean="0"/>
              <a:t>11/27/17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F5D02-270F-184D-A469-10742063C5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6547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9504C-6A3E-6442-B18B-7B4998543DB3}" type="datetimeFigureOut">
              <a:rPr lang="en-US" smtClean="0"/>
              <a:t>11/27/17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F5D02-270F-184D-A469-10742063C5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6393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9504C-6A3E-6442-B18B-7B4998543DB3}" type="datetimeFigureOut">
              <a:rPr lang="en-US" smtClean="0"/>
              <a:t>11/27/17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F5D02-270F-184D-A469-10742063C5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87023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9504C-6A3E-6442-B18B-7B4998543DB3}" type="datetimeFigureOut">
              <a:rPr lang="en-US" smtClean="0"/>
              <a:t>11/27/17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F5D02-270F-184D-A469-10742063C5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6215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9504C-6A3E-6442-B18B-7B4998543DB3}" type="datetimeFigureOut">
              <a:rPr lang="en-US" smtClean="0"/>
              <a:t>11/27/17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F5D02-270F-184D-A469-10742063C5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9199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9504C-6A3E-6442-B18B-7B4998543DB3}" type="datetimeFigureOut">
              <a:rPr lang="en-US" smtClean="0"/>
              <a:t>11/27/17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F5D02-270F-184D-A469-10742063C5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481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9504C-6A3E-6442-B18B-7B4998543DB3}" type="datetimeFigureOut">
              <a:rPr lang="en-US" smtClean="0"/>
              <a:t>11/27/17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F5D02-270F-184D-A469-10742063C5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428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9504C-6A3E-6442-B18B-7B4998543DB3}" type="datetimeFigureOut">
              <a:rPr lang="en-US" smtClean="0"/>
              <a:t>11/27/17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F5D02-270F-184D-A469-10742063C5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1362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C9504C-6A3E-6442-B18B-7B4998543DB3}" type="datetimeFigureOut">
              <a:rPr lang="en-US" smtClean="0"/>
              <a:t>11/27/17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CF5D02-270F-184D-A469-10742063C5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3155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IMG_1455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452" y="1718001"/>
            <a:ext cx="7358154" cy="4514386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 rot="16200000">
            <a:off x="1272024" y="627572"/>
            <a:ext cx="18115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Ladder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 rot="16200000">
            <a:off x="1456690" y="226048"/>
            <a:ext cx="26145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Uncut DNA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 rot="16200000">
            <a:off x="2185036" y="412804"/>
            <a:ext cx="22410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Bam HI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 rot="16200000">
            <a:off x="2465167" y="123333"/>
            <a:ext cx="28200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Cla</a:t>
            </a:r>
            <a:r>
              <a:rPr lang="en-US" dirty="0" smtClean="0"/>
              <a:t> I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 rot="16200000">
            <a:off x="3454969" y="468830"/>
            <a:ext cx="21290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Eco RI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 rot="16200000">
            <a:off x="4556826" y="468830"/>
            <a:ext cx="21290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Hae</a:t>
            </a:r>
            <a:r>
              <a:rPr lang="en-US" dirty="0" smtClean="0"/>
              <a:t> III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 rot="16200000">
            <a:off x="5079740" y="375452"/>
            <a:ext cx="23157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Hind III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 rot="16200000">
            <a:off x="6069543" y="608896"/>
            <a:ext cx="18488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Sal I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298808" y="1512588"/>
            <a:ext cx="6536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bp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168080" y="2464959"/>
            <a:ext cx="110185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10,000</a:t>
            </a:r>
            <a:endParaRPr lang="en-US" sz="1600" dirty="0"/>
          </a:p>
        </p:txBody>
      </p:sp>
      <p:sp>
        <p:nvSpPr>
          <p:cNvPr id="18" name="TextBox 17"/>
          <p:cNvSpPr txBox="1"/>
          <p:nvPr/>
        </p:nvSpPr>
        <p:spPr>
          <a:xfrm>
            <a:off x="269813" y="2699238"/>
            <a:ext cx="104066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6,000</a:t>
            </a:r>
            <a:endParaRPr lang="en-US" sz="1600" dirty="0"/>
          </a:p>
        </p:txBody>
      </p:sp>
      <p:sp>
        <p:nvSpPr>
          <p:cNvPr id="19" name="TextBox 18"/>
          <p:cNvSpPr txBox="1"/>
          <p:nvPr/>
        </p:nvSpPr>
        <p:spPr>
          <a:xfrm>
            <a:off x="298809" y="4481743"/>
            <a:ext cx="102715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500</a:t>
            </a:r>
            <a:endParaRPr lang="en-US" sz="1600" dirty="0"/>
          </a:p>
        </p:txBody>
      </p:sp>
      <p:sp>
        <p:nvSpPr>
          <p:cNvPr id="20" name="TextBox 19"/>
          <p:cNvSpPr txBox="1"/>
          <p:nvPr/>
        </p:nvSpPr>
        <p:spPr>
          <a:xfrm>
            <a:off x="298809" y="3865503"/>
            <a:ext cx="117139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1,000</a:t>
            </a:r>
            <a:endParaRPr lang="en-US" sz="1600" dirty="0"/>
          </a:p>
        </p:txBody>
      </p:sp>
      <p:sp>
        <p:nvSpPr>
          <p:cNvPr id="21" name="TextBox 20"/>
          <p:cNvSpPr txBox="1"/>
          <p:nvPr/>
        </p:nvSpPr>
        <p:spPr>
          <a:xfrm>
            <a:off x="273376" y="3526949"/>
            <a:ext cx="13581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1,500</a:t>
            </a:r>
            <a:endParaRPr lang="en-US" sz="1600" dirty="0"/>
          </a:p>
        </p:txBody>
      </p:sp>
      <p:sp>
        <p:nvSpPr>
          <p:cNvPr id="22" name="TextBox 21"/>
          <p:cNvSpPr txBox="1"/>
          <p:nvPr/>
        </p:nvSpPr>
        <p:spPr>
          <a:xfrm>
            <a:off x="298808" y="3220896"/>
            <a:ext cx="132596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2,000</a:t>
            </a:r>
            <a:endParaRPr lang="en-US" sz="1600" dirty="0"/>
          </a:p>
        </p:txBody>
      </p:sp>
      <p:sp>
        <p:nvSpPr>
          <p:cNvPr id="23" name="TextBox 22"/>
          <p:cNvSpPr txBox="1"/>
          <p:nvPr/>
        </p:nvSpPr>
        <p:spPr>
          <a:xfrm>
            <a:off x="293648" y="3037792"/>
            <a:ext cx="14193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3,000</a:t>
            </a:r>
            <a:endParaRPr lang="en-US" sz="1600" dirty="0"/>
          </a:p>
        </p:txBody>
      </p:sp>
      <p:sp>
        <p:nvSpPr>
          <p:cNvPr id="24" name="TextBox 23"/>
          <p:cNvSpPr txBox="1"/>
          <p:nvPr/>
        </p:nvSpPr>
        <p:spPr>
          <a:xfrm>
            <a:off x="269813" y="2868515"/>
            <a:ext cx="147536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5,000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2736408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10641</TotalTime>
  <Words>24</Words>
  <Application>Microsoft Macintosh PowerPoint</Application>
  <PresentationFormat>On-screen Show (4:3)</PresentationFormat>
  <Paragraphs>17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Danielle Bachhofer</dc:creator>
  <cp:lastModifiedBy>Danielle Bachhofer</cp:lastModifiedBy>
  <cp:revision>3</cp:revision>
  <dcterms:created xsi:type="dcterms:W3CDTF">2017-11-27T14:43:34Z</dcterms:created>
  <dcterms:modified xsi:type="dcterms:W3CDTF">2017-12-05T00:05:28Z</dcterms:modified>
</cp:coreProperties>
</file>